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  <p:sldId id="263" r:id="rId6"/>
    <p:sldId id="266" r:id="rId7"/>
    <p:sldId id="265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day Kiran Padhy" initials="UKP" lastIdx="1" clrIdx="0">
    <p:extLst>
      <p:ext uri="{19B8F6BF-5375-455C-9EA6-DF929625EA0E}">
        <p15:presenceInfo xmlns:p15="http://schemas.microsoft.com/office/powerpoint/2012/main" userId="Uday Kiran Padh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752"/>
    <a:srgbClr val="FBCE61"/>
    <a:srgbClr val="BCD278"/>
    <a:srgbClr val="F29E58"/>
    <a:srgbClr val="1A6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8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6E3D3-73B6-4703-9477-25D83EC78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099C-5A8E-44A2-9C59-EB3B5A2771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571F3-2102-4E25-9FBB-381B51F10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CF995-3225-44AF-A71B-FDF2392A2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71168-0DDC-413F-B7AF-1E4771BE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583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A2A40-3B73-4C23-846A-AF90B72D1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CFEDFD-6630-4E05-8FA9-FD0879F3C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182E3-A2B4-421F-BD2C-4460850F0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93A75-8F16-410B-9915-417979806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77B00-E594-48F2-99B3-B6C131F64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298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DA8492-0460-4FF7-AB14-472B49E764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C48A6B-E44B-4F38-8703-E380EF6692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77EC9-C5FD-4DE9-B5E2-7B5B21165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84E36-26F9-4B3D-B831-405DC254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59C78-CD09-47F8-8C57-5928D2A5D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37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FFD18-7BD3-4610-944A-CD65129FC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3EA1B-837B-445E-9610-143E5DE67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9F8CA-F8BB-455C-99B2-9C7C0F00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EBB80-EB61-4856-AE3F-2C8469508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DF7FA-F8E1-4953-9118-B507DDD9D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806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55B47-23EF-4FB3-8ED0-2184FBE6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B8910-AE14-498C-B5E1-53C9A873A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AA270-38F4-4080-96A9-6E09513D6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6482B-526A-4274-8DB2-435FFCE90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9276D-236F-49E2-827E-4A49E1CFC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489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BE435-4DB2-42D9-B261-AE5BDE810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054A4-8345-4146-B7D9-557875305C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0D03E-CE63-445B-9ECE-85C46A1BB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399DA4-095A-49CE-922E-110358F5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901F5-A483-4173-BA93-42B06C82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665130-3E32-485B-A9D1-E27FB623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05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5EF0F-E332-4826-95E7-B779F5D1B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F9C0C-7E66-4B39-A0B1-98DA95C2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D5161-75C6-4E2A-960D-7DFB190AD8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9ACD8-62A8-40BA-930C-EF5CF999D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4D245-235F-47AE-8505-66ED73304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1D7FE9-9254-4052-A662-F4FA10DCE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CA51EC-040B-451D-8BA0-C5BDB4400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5E2C7C-00CE-4BC9-BA5C-06FCE140C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553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8617A-8235-4368-941B-1E916879B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8FD480-5C6D-47A4-990E-691F5442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48071-1FD0-49DB-A7F3-90C2B5B7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B77C4-68F3-4B69-9074-AD52FCCC2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199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80BBCF-8BB5-4219-9D4C-AD9FB8AFA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B0DC8-70CB-4D58-A791-3C4978433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77CB0-4083-4936-99A3-56E3BD32D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896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55F3-56E3-4F32-8423-77E198E4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6F313-5F54-4302-915C-8B8D706D5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D0215-0937-429B-A664-A8DB50EE2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5AA94-67C5-4DC7-B077-BE676147A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90986-C787-4925-9E37-FB9DF5306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F211B-214B-44C4-A2E0-BFEC25E21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080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5C0B9-880D-4A4B-B7AE-F048CCCD9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272A97-DE2D-472A-A7B2-9C7848F6E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7B2E0-A990-48F9-902C-0D98D8B69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B7F51-E688-43F6-BC92-55A07A426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BCBCC-79B2-432A-A3B1-A0D1BC53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EDE2-FD8E-453E-AB48-2AA2CC5A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3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B0E376-E7F8-4962-95D1-9AC7A608A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1E980-EBBA-4C3F-AC6C-B55EAAE05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33955-0DAC-473F-947E-E03C497EC4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61882-D26B-44E1-8D29-B3E2EC3DC354}" type="datetimeFigureOut">
              <a:rPr lang="en-IN" smtClean="0"/>
              <a:t>07-07-2021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BABD3-3298-4BBC-9A8D-F5C7C5DA0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D306E-540C-443A-8F59-6411AC763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0A44F-F5F5-49FC-BE5E-B3511DDFCFD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0621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5.xml"/><Relationship Id="rId7" Type="http://schemas.openxmlformats.org/officeDocument/2006/relationships/image" Target="../media/image3.png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slide" Target="slide3.xml"/><Relationship Id="rId4" Type="http://schemas.openxmlformats.org/officeDocument/2006/relationships/slide" Target="slide4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https://www.youtube.com/embed/HLofyzMarLA?feature=oembed" TargetMode="External"/><Relationship Id="rId1" Type="http://schemas.openxmlformats.org/officeDocument/2006/relationships/video" Target="https://www.youtube.com/embed/UB2CGfhZKYg?feature=oembed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AM0qqQhgbn0?feature=oembed" TargetMode="External"/><Relationship Id="rId1" Type="http://schemas.openxmlformats.org/officeDocument/2006/relationships/video" Target="https://www.youtube.com/embed/NrmMk1Myrxc?feature=oembed" TargetMode="Externa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2D37CC-FA96-446D-80A9-90CF066A9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3899" y1="20926" x2="13899" y2="20926"/>
                        <a14:foregroundMark x1="50560" y1="25553" x2="50560" y2="25553"/>
                        <a14:foregroundMark x1="63557" y1="22938" x2="63557" y2="22938"/>
                        <a14:foregroundMark x1="73072" y1="21529" x2="73072" y2="21529"/>
                        <a14:foregroundMark x1="82183" y1="34004" x2="82183" y2="340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4851"/>
            <a:ext cx="12192000" cy="18841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2B476-E97C-4814-BE47-0F7417CA06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99" l="0" r="100000">
                        <a14:foregroundMark x1="86881" y1="14740" x2="86881" y2="147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066" y="3429001"/>
            <a:ext cx="5362832" cy="15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5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hlinkClick r:id="rId2" action="ppaction://hlinksldjump"/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2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hlinkClick r:id="rId3" action="ppaction://hlinksldjump"/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88797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hlinkClick r:id="rId4" action="ppaction://hlinksldjump"/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630533" y="0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hlinkClick r:id="rId5" action="ppaction://hlinksldjump"/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172269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hlinkClick r:id="rId6" action="ppaction://hlinksldjump"/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467E02C3-1087-4833-B65B-1EFED889BBFA}"/>
              </a:ext>
            </a:extLst>
          </p:cNvPr>
          <p:cNvSpPr txBox="1">
            <a:spLocks/>
          </p:cNvSpPr>
          <p:nvPr/>
        </p:nvSpPr>
        <p:spPr>
          <a:xfrm>
            <a:off x="-1714005" y="1556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</a:t>
            </a:r>
            <a:endParaRPr lang="en-IN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64AE05A-315A-43D3-B281-5CE770BB9BE5}"/>
              </a:ext>
            </a:extLst>
          </p:cNvPr>
          <p:cNvSpPr/>
          <p:nvPr/>
        </p:nvSpPr>
        <p:spPr>
          <a:xfrm>
            <a:off x="224946" y="1482216"/>
            <a:ext cx="647555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World Largest Online Retailer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04B7734-9937-4259-8A5A-A93A20FD521E}"/>
              </a:ext>
            </a:extLst>
          </p:cNvPr>
          <p:cNvSpPr/>
          <p:nvPr/>
        </p:nvSpPr>
        <p:spPr>
          <a:xfrm>
            <a:off x="224946" y="2303084"/>
            <a:ext cx="385753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FAANG Company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D51685-C254-4BAC-9E52-DEB2119074DA}"/>
              </a:ext>
            </a:extLst>
          </p:cNvPr>
          <p:cNvSpPr/>
          <p:nvPr/>
        </p:nvSpPr>
        <p:spPr>
          <a:xfrm>
            <a:off x="174704" y="3080631"/>
            <a:ext cx="914763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Main Head Quarters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F2FAB8-16D1-45DE-800E-AD8CA7D6C2A1}"/>
              </a:ext>
            </a:extLst>
          </p:cNvPr>
          <p:cNvSpPr/>
          <p:nvPr/>
        </p:nvSpPr>
        <p:spPr>
          <a:xfrm>
            <a:off x="224946" y="3846556"/>
            <a:ext cx="914763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Locations in India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E813E49-B86D-4E39-BCAA-A3FE3FF3C77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6"/>
          <a:stretch/>
        </p:blipFill>
        <p:spPr>
          <a:xfrm>
            <a:off x="3751267" y="890"/>
            <a:ext cx="8423266" cy="685465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183B961-DBD8-4D73-984C-59C525F9DC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791" y="3347"/>
            <a:ext cx="10721209" cy="68546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C9100-781A-4ACE-AA53-91DC3A96E7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329" y="961168"/>
            <a:ext cx="7201905" cy="398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2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60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  <p:bldLst>
      <p:bldP spid="28" grpId="0"/>
      <p:bldP spid="33" grpId="0"/>
      <p:bldP spid="34" grpId="0"/>
      <p:bldP spid="35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2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88797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630533" y="0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324D97C-4BD6-4FDB-B9E9-53678ED3EB17}"/>
              </a:ext>
            </a:extLst>
          </p:cNvPr>
          <p:cNvSpPr/>
          <p:nvPr/>
        </p:nvSpPr>
        <p:spPr>
          <a:xfrm>
            <a:off x="1151021" y="1114488"/>
            <a:ext cx="258917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Foundation Date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0FEC186-1091-4F59-8613-15EF60E8C1D4}"/>
              </a:ext>
            </a:extLst>
          </p:cNvPr>
          <p:cNvSpPr/>
          <p:nvPr/>
        </p:nvSpPr>
        <p:spPr>
          <a:xfrm>
            <a:off x="1151021" y="1968484"/>
            <a:ext cx="165301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Started 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37ECF-8E5F-483C-A1D8-97B0893E5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2" t="1" r="37000" b="58671"/>
          <a:stretch/>
        </p:blipFill>
        <p:spPr>
          <a:xfrm>
            <a:off x="4029722" y="190402"/>
            <a:ext cx="6374674" cy="283296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0F7DB0B-A71A-4C39-A6FA-EA6602596E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4" t="42091" r="38286" b="36582"/>
          <a:stretch/>
        </p:blipFill>
        <p:spPr>
          <a:xfrm>
            <a:off x="1639353" y="3789208"/>
            <a:ext cx="6053415" cy="146190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E2F5241-F29C-4EA7-BED7-7F1F01AC339F}"/>
              </a:ext>
            </a:extLst>
          </p:cNvPr>
          <p:cNvSpPr/>
          <p:nvPr/>
        </p:nvSpPr>
        <p:spPr>
          <a:xfrm>
            <a:off x="758553" y="125961"/>
            <a:ext cx="2790942" cy="596196"/>
          </a:xfrm>
          <a:prstGeom prst="roundRect">
            <a:avLst/>
          </a:prstGeom>
          <a:solidFill>
            <a:srgbClr val="FBCE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History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55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  <p:bldLst>
      <p:bldP spid="2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490246" cy="6858000"/>
            <a:chOff x="0" y="0"/>
            <a:chExt cx="1095659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532103"/>
              <a:ext cx="1428596" cy="6163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</a:p>
            <a:p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2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88797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8A32A1B-BEAD-4F54-BCCF-91C7D57C4CFE}"/>
              </a:ext>
            </a:extLst>
          </p:cNvPr>
          <p:cNvSpPr/>
          <p:nvPr/>
        </p:nvSpPr>
        <p:spPr>
          <a:xfrm>
            <a:off x="1260038" y="939749"/>
            <a:ext cx="445218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Founder : Jeff Bezos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72BB146-8E51-4E2F-AB38-35EE59F5B2E0}"/>
              </a:ext>
            </a:extLst>
          </p:cNvPr>
          <p:cNvSpPr/>
          <p:nvPr/>
        </p:nvSpPr>
        <p:spPr>
          <a:xfrm>
            <a:off x="1219040" y="1773491"/>
            <a:ext cx="68230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CEO and</a:t>
            </a:r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President : Andy Jassy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D3467EB-C5CF-4FA8-A2EB-94EAE7456D69}"/>
              </a:ext>
            </a:extLst>
          </p:cNvPr>
          <p:cNvSpPr/>
          <p:nvPr/>
        </p:nvSpPr>
        <p:spPr>
          <a:xfrm>
            <a:off x="1263684" y="2629497"/>
            <a:ext cx="914763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Head Of Amazon India</a:t>
            </a:r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: </a:t>
            </a:r>
          </a:p>
          <a:p>
            <a:pPr algn="r"/>
            <a:r>
              <a:rPr lang="en-US" sz="3600" cap="none" spc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Amit Agarwal</a:t>
            </a:r>
          </a:p>
        </p:txBody>
      </p:sp>
      <p:pic>
        <p:nvPicPr>
          <p:cNvPr id="3074" name="Picture 2" descr="Amazon India CEO Email ID &amp; Net Worth - Amit Agarwal Wiki, Age, Salary">
            <a:extLst>
              <a:ext uri="{FF2B5EF4-FFF2-40B4-BE49-F238E27FC236}">
                <a16:creationId xmlns:a16="http://schemas.microsoft.com/office/drawing/2014/main" id="{099D598F-571A-4A1B-B01E-3D3353672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9" b="100000" l="0" r="100000">
                        <a14:foregroundMark x1="14222" y1="93333" x2="14222" y2="93333"/>
                        <a14:foregroundMark x1="19111" y1="86222" x2="19111" y2="86222"/>
                        <a14:foregroundMark x1="29778" y1="87111" x2="29778" y2="87111"/>
                        <a14:foregroundMark x1="31111" y1="79111" x2="31111" y2="79111"/>
                        <a14:foregroundMark x1="28889" y1="72889" x2="28889" y2="72889"/>
                        <a14:foregroundMark x1="76000" y1="92889" x2="76000" y2="92889"/>
                        <a14:foregroundMark x1="71556" y1="97333" x2="71556" y2="97333"/>
                        <a14:foregroundMark x1="72889" y1="85778" x2="72889" y2="85778"/>
                        <a14:foregroundMark x1="69778" y1="79111" x2="69778" y2="79111"/>
                        <a14:foregroundMark x1="85333" y1="88889" x2="85333" y2="88889"/>
                        <a14:foregroundMark x1="94667" y1="94667" x2="94667" y2="94667"/>
                        <a14:foregroundMark x1="87111" y1="94667" x2="92000" y2="92000"/>
                        <a14:foregroundMark x1="70222" y1="85778" x2="67111" y2="97333"/>
                        <a14:foregroundMark x1="67111" y1="97333" x2="84444" y2="88889"/>
                        <a14:foregroundMark x1="77333" y1="95556" x2="75111" y2="82222"/>
                        <a14:foregroundMark x1="26667" y1="84000" x2="12000" y2="91556"/>
                        <a14:foregroundMark x1="24000" y1="76444" x2="2222" y2="89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447" y="3663315"/>
            <a:ext cx="2947329" cy="3012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Jeff Bezos - Variety500 - Top 500 Entertainment Business Leaders |  Variety.com">
            <a:extLst>
              <a:ext uri="{FF2B5EF4-FFF2-40B4-BE49-F238E27FC236}">
                <a16:creationId xmlns:a16="http://schemas.microsoft.com/office/drawing/2014/main" id="{D18A7F86-5298-4977-84E6-ED11B5A20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91" y="2699416"/>
            <a:ext cx="4520988" cy="4131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WS CEO Andy Jassy Named New Amazon CEO, Replacing Bezos">
            <a:extLst>
              <a:ext uri="{FF2B5EF4-FFF2-40B4-BE49-F238E27FC236}">
                <a16:creationId xmlns:a16="http://schemas.microsoft.com/office/drawing/2014/main" id="{F90116D6-547C-4731-B539-D10181575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00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8004" y="2478138"/>
            <a:ext cx="5361822" cy="43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0816FDC-96AC-4691-8076-1A9EA7195B58}"/>
              </a:ext>
            </a:extLst>
          </p:cNvPr>
          <p:cNvSpPr/>
          <p:nvPr/>
        </p:nvSpPr>
        <p:spPr>
          <a:xfrm>
            <a:off x="1260038" y="125961"/>
            <a:ext cx="3970041" cy="646331"/>
          </a:xfrm>
          <a:prstGeom prst="rect">
            <a:avLst/>
          </a:prstGeom>
          <a:solidFill>
            <a:srgbClr val="BCD2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Employees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60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  <p:bldLst>
      <p:bldP spid="2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7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9964351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109622-FA65-4777-9EAF-6EFF08F73784}"/>
              </a:ext>
            </a:extLst>
          </p:cNvPr>
          <p:cNvCxnSpPr>
            <a:cxnSpLocks/>
            <a:endCxn id="64" idx="2"/>
          </p:cNvCxnSpPr>
          <p:nvPr/>
        </p:nvCxnSpPr>
        <p:spPr>
          <a:xfrm>
            <a:off x="1387391" y="3657600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E02776F2-B37C-4980-9400-4B265EECA226}"/>
              </a:ext>
            </a:extLst>
          </p:cNvPr>
          <p:cNvSpPr/>
          <p:nvPr/>
        </p:nvSpPr>
        <p:spPr>
          <a:xfrm>
            <a:off x="3621682" y="3569425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Circle: Hollow 64">
            <a:extLst>
              <a:ext uri="{FF2B5EF4-FFF2-40B4-BE49-F238E27FC236}">
                <a16:creationId xmlns:a16="http://schemas.microsoft.com/office/drawing/2014/main" id="{74A33191-53DF-48B9-BC3A-549CDF3853A4}"/>
              </a:ext>
            </a:extLst>
          </p:cNvPr>
          <p:cNvSpPr/>
          <p:nvPr/>
        </p:nvSpPr>
        <p:spPr>
          <a:xfrm>
            <a:off x="3461657" y="3442063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Circle: Hollow 65">
            <a:extLst>
              <a:ext uri="{FF2B5EF4-FFF2-40B4-BE49-F238E27FC236}">
                <a16:creationId xmlns:a16="http://schemas.microsoft.com/office/drawing/2014/main" id="{B7C8422D-B8A2-4346-A023-FD64C3A30257}"/>
              </a:ext>
            </a:extLst>
          </p:cNvPr>
          <p:cNvSpPr/>
          <p:nvPr/>
        </p:nvSpPr>
        <p:spPr>
          <a:xfrm>
            <a:off x="3298577" y="3286166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71E3335-730D-4649-AA19-B7C9296A2484}"/>
              </a:ext>
            </a:extLst>
          </p:cNvPr>
          <p:cNvCxnSpPr>
            <a:cxnSpLocks/>
          </p:cNvCxnSpPr>
          <p:nvPr/>
        </p:nvCxnSpPr>
        <p:spPr>
          <a:xfrm>
            <a:off x="3721292" y="2327540"/>
            <a:ext cx="5167" cy="133087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B8ECF49B-1341-4883-B50F-86A14591E82F}"/>
              </a:ext>
            </a:extLst>
          </p:cNvPr>
          <p:cNvCxnSpPr>
            <a:cxnSpLocks/>
            <a:endCxn id="84" idx="2"/>
          </p:cNvCxnSpPr>
          <p:nvPr/>
        </p:nvCxnSpPr>
        <p:spPr>
          <a:xfrm>
            <a:off x="3721292" y="3666307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D5B4A036-9CA7-4DC5-8660-C8B558538D0E}"/>
              </a:ext>
            </a:extLst>
          </p:cNvPr>
          <p:cNvSpPr/>
          <p:nvPr/>
        </p:nvSpPr>
        <p:spPr>
          <a:xfrm>
            <a:off x="5955583" y="3578132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Circle: Hollow 84">
            <a:extLst>
              <a:ext uri="{FF2B5EF4-FFF2-40B4-BE49-F238E27FC236}">
                <a16:creationId xmlns:a16="http://schemas.microsoft.com/office/drawing/2014/main" id="{37187530-CF4B-4012-B093-3B60A050D4FF}"/>
              </a:ext>
            </a:extLst>
          </p:cNvPr>
          <p:cNvSpPr/>
          <p:nvPr/>
        </p:nvSpPr>
        <p:spPr>
          <a:xfrm>
            <a:off x="5795558" y="3450770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Circle: Hollow 85">
            <a:extLst>
              <a:ext uri="{FF2B5EF4-FFF2-40B4-BE49-F238E27FC236}">
                <a16:creationId xmlns:a16="http://schemas.microsoft.com/office/drawing/2014/main" id="{FF3B39A4-1ADB-43BC-ACAA-9F504886F8DC}"/>
              </a:ext>
            </a:extLst>
          </p:cNvPr>
          <p:cNvSpPr/>
          <p:nvPr/>
        </p:nvSpPr>
        <p:spPr>
          <a:xfrm>
            <a:off x="5632478" y="3294873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6BA2A9F-B36E-44F8-BFBB-FA627349A808}"/>
              </a:ext>
            </a:extLst>
          </p:cNvPr>
          <p:cNvCxnSpPr>
            <a:cxnSpLocks/>
          </p:cNvCxnSpPr>
          <p:nvPr/>
        </p:nvCxnSpPr>
        <p:spPr>
          <a:xfrm>
            <a:off x="6055193" y="3696791"/>
            <a:ext cx="5167" cy="1211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3985732-0910-4547-8F7F-AA5CFC247BF4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6055193" y="3675014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50B2B7A6-828B-4704-85C3-235021127C0B}"/>
              </a:ext>
            </a:extLst>
          </p:cNvPr>
          <p:cNvSpPr/>
          <p:nvPr/>
        </p:nvSpPr>
        <p:spPr>
          <a:xfrm>
            <a:off x="8289484" y="3586839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0" name="Circle: Hollow 89">
            <a:extLst>
              <a:ext uri="{FF2B5EF4-FFF2-40B4-BE49-F238E27FC236}">
                <a16:creationId xmlns:a16="http://schemas.microsoft.com/office/drawing/2014/main" id="{3B81E22A-EC3B-45D8-950B-639725F685E5}"/>
              </a:ext>
            </a:extLst>
          </p:cNvPr>
          <p:cNvSpPr/>
          <p:nvPr/>
        </p:nvSpPr>
        <p:spPr>
          <a:xfrm>
            <a:off x="8129459" y="3459477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Circle: Hollow 90">
            <a:extLst>
              <a:ext uri="{FF2B5EF4-FFF2-40B4-BE49-F238E27FC236}">
                <a16:creationId xmlns:a16="http://schemas.microsoft.com/office/drawing/2014/main" id="{DEE43D2E-7AE4-4B0F-B6B5-8763BAC31237}"/>
              </a:ext>
            </a:extLst>
          </p:cNvPr>
          <p:cNvSpPr/>
          <p:nvPr/>
        </p:nvSpPr>
        <p:spPr>
          <a:xfrm>
            <a:off x="7966379" y="3303580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1F86C89-0963-4188-AA53-9F0D36CE9CA2}"/>
              </a:ext>
            </a:extLst>
          </p:cNvPr>
          <p:cNvCxnSpPr>
            <a:cxnSpLocks/>
          </p:cNvCxnSpPr>
          <p:nvPr/>
        </p:nvCxnSpPr>
        <p:spPr>
          <a:xfrm>
            <a:off x="8394261" y="2327540"/>
            <a:ext cx="0" cy="134828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8A4B8B2-3E2C-4AB4-A7B4-266A21624A03}"/>
              </a:ext>
            </a:extLst>
          </p:cNvPr>
          <p:cNvCxnSpPr>
            <a:cxnSpLocks/>
            <a:endCxn id="94" idx="2"/>
          </p:cNvCxnSpPr>
          <p:nvPr/>
        </p:nvCxnSpPr>
        <p:spPr>
          <a:xfrm>
            <a:off x="8389094" y="3683721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123B09E3-AE2C-423E-AB19-16899FB97BFB}"/>
              </a:ext>
            </a:extLst>
          </p:cNvPr>
          <p:cNvSpPr/>
          <p:nvPr/>
        </p:nvSpPr>
        <p:spPr>
          <a:xfrm>
            <a:off x="10623385" y="3595546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5" name="Circle: Hollow 94">
            <a:extLst>
              <a:ext uri="{FF2B5EF4-FFF2-40B4-BE49-F238E27FC236}">
                <a16:creationId xmlns:a16="http://schemas.microsoft.com/office/drawing/2014/main" id="{41BD7550-0D10-4FAB-9489-D84CCDF6C3E6}"/>
              </a:ext>
            </a:extLst>
          </p:cNvPr>
          <p:cNvSpPr/>
          <p:nvPr/>
        </p:nvSpPr>
        <p:spPr>
          <a:xfrm>
            <a:off x="10463360" y="3468184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6" name="Circle: Hollow 95">
            <a:extLst>
              <a:ext uri="{FF2B5EF4-FFF2-40B4-BE49-F238E27FC236}">
                <a16:creationId xmlns:a16="http://schemas.microsoft.com/office/drawing/2014/main" id="{B57365E3-F3BE-4029-BBC4-8E4C9233BB20}"/>
              </a:ext>
            </a:extLst>
          </p:cNvPr>
          <p:cNvSpPr/>
          <p:nvPr/>
        </p:nvSpPr>
        <p:spPr>
          <a:xfrm>
            <a:off x="10300280" y="3312287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A5D70C8-2933-4CF8-B598-7E79F5609B7D}"/>
              </a:ext>
            </a:extLst>
          </p:cNvPr>
          <p:cNvCxnSpPr>
            <a:cxnSpLocks/>
          </p:cNvCxnSpPr>
          <p:nvPr/>
        </p:nvCxnSpPr>
        <p:spPr>
          <a:xfrm>
            <a:off x="10728162" y="3670667"/>
            <a:ext cx="0" cy="125483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A64BB1A-B66F-448D-A703-559F242ECBFD}"/>
              </a:ext>
            </a:extLst>
          </p:cNvPr>
          <p:cNvCxnSpPr>
            <a:cxnSpLocks/>
          </p:cNvCxnSpPr>
          <p:nvPr/>
        </p:nvCxnSpPr>
        <p:spPr>
          <a:xfrm>
            <a:off x="10709933" y="3679365"/>
            <a:ext cx="1022036" cy="137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itle 4">
            <a:extLst>
              <a:ext uri="{FF2B5EF4-FFF2-40B4-BE49-F238E27FC236}">
                <a16:creationId xmlns:a16="http://schemas.microsoft.com/office/drawing/2014/main" id="{6B66BCD9-714C-49D5-89C1-5867D2473244}"/>
              </a:ext>
            </a:extLst>
          </p:cNvPr>
          <p:cNvSpPr txBox="1">
            <a:spLocks/>
          </p:cNvSpPr>
          <p:nvPr/>
        </p:nvSpPr>
        <p:spPr>
          <a:xfrm>
            <a:off x="3161209" y="4094345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1994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5" name="Title 4">
            <a:extLst>
              <a:ext uri="{FF2B5EF4-FFF2-40B4-BE49-F238E27FC236}">
                <a16:creationId xmlns:a16="http://schemas.microsoft.com/office/drawing/2014/main" id="{8C310E00-6A73-4F33-B1E3-C6D282024A8C}"/>
              </a:ext>
            </a:extLst>
          </p:cNvPr>
          <p:cNvSpPr txBox="1">
            <a:spLocks/>
          </p:cNvSpPr>
          <p:nvPr/>
        </p:nvSpPr>
        <p:spPr>
          <a:xfrm>
            <a:off x="10184691" y="2849017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2003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6" name="Title 4">
            <a:extLst>
              <a:ext uri="{FF2B5EF4-FFF2-40B4-BE49-F238E27FC236}">
                <a16:creationId xmlns:a16="http://schemas.microsoft.com/office/drawing/2014/main" id="{629ACFC1-3493-4607-974B-5DF7ED276C1B}"/>
              </a:ext>
            </a:extLst>
          </p:cNvPr>
          <p:cNvSpPr txBox="1">
            <a:spLocks/>
          </p:cNvSpPr>
          <p:nvPr/>
        </p:nvSpPr>
        <p:spPr>
          <a:xfrm>
            <a:off x="7855137" y="4007261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2000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9" name="Title 4">
            <a:extLst>
              <a:ext uri="{FF2B5EF4-FFF2-40B4-BE49-F238E27FC236}">
                <a16:creationId xmlns:a16="http://schemas.microsoft.com/office/drawing/2014/main" id="{0D4144AC-018A-457A-9598-C20045FED4D2}"/>
              </a:ext>
            </a:extLst>
          </p:cNvPr>
          <p:cNvSpPr txBox="1">
            <a:spLocks/>
          </p:cNvSpPr>
          <p:nvPr/>
        </p:nvSpPr>
        <p:spPr>
          <a:xfrm>
            <a:off x="5543004" y="2805474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1997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0" name="Content Placeholder 6">
            <a:extLst>
              <a:ext uri="{FF2B5EF4-FFF2-40B4-BE49-F238E27FC236}">
                <a16:creationId xmlns:a16="http://schemas.microsoft.com/office/drawing/2014/main" id="{34AA5236-8531-496F-8786-93233770D0F0}"/>
              </a:ext>
            </a:extLst>
          </p:cNvPr>
          <p:cNvSpPr txBox="1">
            <a:spLocks/>
          </p:cNvSpPr>
          <p:nvPr/>
        </p:nvSpPr>
        <p:spPr>
          <a:xfrm>
            <a:off x="1944340" y="1905357"/>
            <a:ext cx="3994992" cy="704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Founded</a:t>
            </a:r>
          </a:p>
        </p:txBody>
      </p:sp>
      <p:sp>
        <p:nvSpPr>
          <p:cNvPr id="111" name="Content Placeholder 6">
            <a:extLst>
              <a:ext uri="{FF2B5EF4-FFF2-40B4-BE49-F238E27FC236}">
                <a16:creationId xmlns:a16="http://schemas.microsoft.com/office/drawing/2014/main" id="{F67B90FD-1B8B-4CD5-944A-54BDB2C2CC06}"/>
              </a:ext>
            </a:extLst>
          </p:cNvPr>
          <p:cNvSpPr txBox="1">
            <a:spLocks/>
          </p:cNvSpPr>
          <p:nvPr/>
        </p:nvSpPr>
        <p:spPr>
          <a:xfrm>
            <a:off x="4294492" y="4926662"/>
            <a:ext cx="3994992" cy="2140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Expanded Beyond Books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IPO’s at $18.00/Share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IMDB</a:t>
            </a:r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2" name="Content Placeholder 6">
            <a:extLst>
              <a:ext uri="{FF2B5EF4-FFF2-40B4-BE49-F238E27FC236}">
                <a16:creationId xmlns:a16="http://schemas.microsoft.com/office/drawing/2014/main" id="{AC820EA5-1E2B-4DF4-9563-ED85DF41C467}"/>
              </a:ext>
            </a:extLst>
          </p:cNvPr>
          <p:cNvSpPr txBox="1">
            <a:spLocks/>
          </p:cNvSpPr>
          <p:nvPr/>
        </p:nvSpPr>
        <p:spPr>
          <a:xfrm>
            <a:off x="6863527" y="1630462"/>
            <a:ext cx="3994992" cy="968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Lawsuits against Barnes</a:t>
            </a:r>
          </a:p>
          <a:p>
            <a:pPr algn="l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&amp; Noble</a:t>
            </a:r>
          </a:p>
        </p:txBody>
      </p:sp>
      <p:sp>
        <p:nvSpPr>
          <p:cNvPr id="113" name="Content Placeholder 6">
            <a:extLst>
              <a:ext uri="{FF2B5EF4-FFF2-40B4-BE49-F238E27FC236}">
                <a16:creationId xmlns:a16="http://schemas.microsoft.com/office/drawing/2014/main" id="{7706801F-595E-4BB3-9E4C-4D848D422437}"/>
              </a:ext>
            </a:extLst>
          </p:cNvPr>
          <p:cNvSpPr txBox="1">
            <a:spLocks/>
          </p:cNvSpPr>
          <p:nvPr/>
        </p:nvSpPr>
        <p:spPr>
          <a:xfrm>
            <a:off x="8754845" y="4857726"/>
            <a:ext cx="3408663" cy="21171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Prime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Mechanical Turk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Joyo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A9.com</a:t>
            </a:r>
          </a:p>
        </p:txBody>
      </p:sp>
      <p:pic>
        <p:nvPicPr>
          <p:cNvPr id="1028" name="Picture 4" descr="IMDb - Wikipedia">
            <a:extLst>
              <a:ext uri="{FF2B5EF4-FFF2-40B4-BE49-F238E27FC236}">
                <a16:creationId xmlns:a16="http://schemas.microsoft.com/office/drawing/2014/main" id="{F840A8E4-DFE4-469A-9D58-4EA18420E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485" y="5800722"/>
            <a:ext cx="1450222" cy="72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536EB643-C45B-4DC0-98F0-8EB4DB412D03}"/>
              </a:ext>
            </a:extLst>
          </p:cNvPr>
          <p:cNvSpPr/>
          <p:nvPr/>
        </p:nvSpPr>
        <p:spPr>
          <a:xfrm>
            <a:off x="1658983" y="125961"/>
            <a:ext cx="3884021" cy="779267"/>
          </a:xfrm>
          <a:prstGeom prst="rect">
            <a:avLst/>
          </a:prstGeom>
          <a:solidFill>
            <a:srgbClr val="F29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TimeLine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76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0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500"/>
                            </p:stCondLst>
                            <p:childTnLst>
                              <p:par>
                                <p:cTn id="1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0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3500"/>
                            </p:stCondLst>
                            <p:childTnLst>
                              <p:par>
                                <p:cTn id="1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1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"/>
                  </p:tgtEl>
                </p:cond>
              </p:nextCondLst>
            </p:seq>
          </p:childTnLst>
        </p:cTn>
      </p:par>
    </p:tnLst>
    <p:bldLst>
      <p:bldP spid="64" grpId="1" animBg="1"/>
      <p:bldP spid="65" grpId="0" animBg="1"/>
      <p:bldP spid="66" grpId="0" animBg="1"/>
      <p:bldP spid="84" grpId="0" animBg="1"/>
      <p:bldP spid="85" grpId="0" animBg="1"/>
      <p:bldP spid="86" grpId="0" animBg="1"/>
      <p:bldP spid="89" grpId="0" animBg="1"/>
      <p:bldP spid="90" grpId="0" animBg="1"/>
      <p:bldP spid="91" grpId="0" animBg="1"/>
      <p:bldP spid="94" grpId="0" animBg="1"/>
      <p:bldP spid="95" grpId="0" animBg="1"/>
      <p:bldP spid="96" grpId="0" animBg="1"/>
      <p:bldP spid="104" grpId="1"/>
      <p:bldP spid="105" grpId="0"/>
      <p:bldP spid="106" grpId="0"/>
      <p:bldP spid="109" grpId="0"/>
      <p:bldP spid="110" grpId="0"/>
      <p:bldP spid="111" grpId="0"/>
      <p:bldP spid="112" grpId="0"/>
      <p:bldP spid="1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7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9964351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109622-FA65-4777-9EAF-6EFF08F73784}"/>
              </a:ext>
            </a:extLst>
          </p:cNvPr>
          <p:cNvCxnSpPr>
            <a:cxnSpLocks/>
            <a:endCxn id="64" idx="2"/>
          </p:cNvCxnSpPr>
          <p:nvPr/>
        </p:nvCxnSpPr>
        <p:spPr>
          <a:xfrm>
            <a:off x="1387391" y="3657600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E02776F2-B37C-4980-9400-4B265EECA226}"/>
              </a:ext>
            </a:extLst>
          </p:cNvPr>
          <p:cNvSpPr/>
          <p:nvPr/>
        </p:nvSpPr>
        <p:spPr>
          <a:xfrm>
            <a:off x="3621682" y="3569425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Circle: Hollow 64">
            <a:extLst>
              <a:ext uri="{FF2B5EF4-FFF2-40B4-BE49-F238E27FC236}">
                <a16:creationId xmlns:a16="http://schemas.microsoft.com/office/drawing/2014/main" id="{74A33191-53DF-48B9-BC3A-549CDF3853A4}"/>
              </a:ext>
            </a:extLst>
          </p:cNvPr>
          <p:cNvSpPr/>
          <p:nvPr/>
        </p:nvSpPr>
        <p:spPr>
          <a:xfrm>
            <a:off x="3461657" y="3442063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Circle: Hollow 65">
            <a:extLst>
              <a:ext uri="{FF2B5EF4-FFF2-40B4-BE49-F238E27FC236}">
                <a16:creationId xmlns:a16="http://schemas.microsoft.com/office/drawing/2014/main" id="{B7C8422D-B8A2-4346-A023-FD64C3A30257}"/>
              </a:ext>
            </a:extLst>
          </p:cNvPr>
          <p:cNvSpPr/>
          <p:nvPr/>
        </p:nvSpPr>
        <p:spPr>
          <a:xfrm>
            <a:off x="3298577" y="3286166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71E3335-730D-4649-AA19-B7C9296A2484}"/>
              </a:ext>
            </a:extLst>
          </p:cNvPr>
          <p:cNvCxnSpPr>
            <a:cxnSpLocks/>
          </p:cNvCxnSpPr>
          <p:nvPr/>
        </p:nvCxnSpPr>
        <p:spPr>
          <a:xfrm>
            <a:off x="3721292" y="2327540"/>
            <a:ext cx="5167" cy="133087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B8ECF49B-1341-4883-B50F-86A14591E82F}"/>
              </a:ext>
            </a:extLst>
          </p:cNvPr>
          <p:cNvCxnSpPr>
            <a:cxnSpLocks/>
            <a:endCxn id="84" idx="2"/>
          </p:cNvCxnSpPr>
          <p:nvPr/>
        </p:nvCxnSpPr>
        <p:spPr>
          <a:xfrm>
            <a:off x="3721292" y="3666307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D5B4A036-9CA7-4DC5-8660-C8B558538D0E}"/>
              </a:ext>
            </a:extLst>
          </p:cNvPr>
          <p:cNvSpPr/>
          <p:nvPr/>
        </p:nvSpPr>
        <p:spPr>
          <a:xfrm>
            <a:off x="5955583" y="3578132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Circle: Hollow 84">
            <a:extLst>
              <a:ext uri="{FF2B5EF4-FFF2-40B4-BE49-F238E27FC236}">
                <a16:creationId xmlns:a16="http://schemas.microsoft.com/office/drawing/2014/main" id="{37187530-CF4B-4012-B093-3B60A050D4FF}"/>
              </a:ext>
            </a:extLst>
          </p:cNvPr>
          <p:cNvSpPr/>
          <p:nvPr/>
        </p:nvSpPr>
        <p:spPr>
          <a:xfrm>
            <a:off x="5795558" y="3450770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Circle: Hollow 85">
            <a:extLst>
              <a:ext uri="{FF2B5EF4-FFF2-40B4-BE49-F238E27FC236}">
                <a16:creationId xmlns:a16="http://schemas.microsoft.com/office/drawing/2014/main" id="{FF3B39A4-1ADB-43BC-ACAA-9F504886F8DC}"/>
              </a:ext>
            </a:extLst>
          </p:cNvPr>
          <p:cNvSpPr/>
          <p:nvPr/>
        </p:nvSpPr>
        <p:spPr>
          <a:xfrm>
            <a:off x="5632478" y="3294873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6BA2A9F-B36E-44F8-BFBB-FA627349A808}"/>
              </a:ext>
            </a:extLst>
          </p:cNvPr>
          <p:cNvCxnSpPr>
            <a:cxnSpLocks/>
          </p:cNvCxnSpPr>
          <p:nvPr/>
        </p:nvCxnSpPr>
        <p:spPr>
          <a:xfrm>
            <a:off x="6055193" y="3696791"/>
            <a:ext cx="5167" cy="1211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3985732-0910-4547-8F7F-AA5CFC247BF4}"/>
              </a:ext>
            </a:extLst>
          </p:cNvPr>
          <p:cNvCxnSpPr>
            <a:cxnSpLocks/>
            <a:endCxn id="89" idx="2"/>
          </p:cNvCxnSpPr>
          <p:nvPr/>
        </p:nvCxnSpPr>
        <p:spPr>
          <a:xfrm>
            <a:off x="6055193" y="3675014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50B2B7A6-828B-4704-85C3-235021127C0B}"/>
              </a:ext>
            </a:extLst>
          </p:cNvPr>
          <p:cNvSpPr/>
          <p:nvPr/>
        </p:nvSpPr>
        <p:spPr>
          <a:xfrm>
            <a:off x="8289484" y="3586839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0" name="Circle: Hollow 89">
            <a:extLst>
              <a:ext uri="{FF2B5EF4-FFF2-40B4-BE49-F238E27FC236}">
                <a16:creationId xmlns:a16="http://schemas.microsoft.com/office/drawing/2014/main" id="{3B81E22A-EC3B-45D8-950B-639725F685E5}"/>
              </a:ext>
            </a:extLst>
          </p:cNvPr>
          <p:cNvSpPr/>
          <p:nvPr/>
        </p:nvSpPr>
        <p:spPr>
          <a:xfrm>
            <a:off x="8129459" y="3459477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Circle: Hollow 90">
            <a:extLst>
              <a:ext uri="{FF2B5EF4-FFF2-40B4-BE49-F238E27FC236}">
                <a16:creationId xmlns:a16="http://schemas.microsoft.com/office/drawing/2014/main" id="{DEE43D2E-7AE4-4B0F-B6B5-8763BAC31237}"/>
              </a:ext>
            </a:extLst>
          </p:cNvPr>
          <p:cNvSpPr/>
          <p:nvPr/>
        </p:nvSpPr>
        <p:spPr>
          <a:xfrm>
            <a:off x="7966379" y="3303580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1F86C89-0963-4188-AA53-9F0D36CE9CA2}"/>
              </a:ext>
            </a:extLst>
          </p:cNvPr>
          <p:cNvCxnSpPr>
            <a:cxnSpLocks/>
          </p:cNvCxnSpPr>
          <p:nvPr/>
        </p:nvCxnSpPr>
        <p:spPr>
          <a:xfrm>
            <a:off x="8394261" y="2327540"/>
            <a:ext cx="0" cy="134828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8A4B8B2-3E2C-4AB4-A7B4-266A21624A03}"/>
              </a:ext>
            </a:extLst>
          </p:cNvPr>
          <p:cNvCxnSpPr>
            <a:cxnSpLocks/>
            <a:endCxn id="94" idx="2"/>
          </p:cNvCxnSpPr>
          <p:nvPr/>
        </p:nvCxnSpPr>
        <p:spPr>
          <a:xfrm>
            <a:off x="8389094" y="3683721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123B09E3-AE2C-423E-AB19-16899FB97BFB}"/>
              </a:ext>
            </a:extLst>
          </p:cNvPr>
          <p:cNvSpPr/>
          <p:nvPr/>
        </p:nvSpPr>
        <p:spPr>
          <a:xfrm>
            <a:off x="10623385" y="3595546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5" name="Circle: Hollow 94">
            <a:extLst>
              <a:ext uri="{FF2B5EF4-FFF2-40B4-BE49-F238E27FC236}">
                <a16:creationId xmlns:a16="http://schemas.microsoft.com/office/drawing/2014/main" id="{41BD7550-0D10-4FAB-9489-D84CCDF6C3E6}"/>
              </a:ext>
            </a:extLst>
          </p:cNvPr>
          <p:cNvSpPr/>
          <p:nvPr/>
        </p:nvSpPr>
        <p:spPr>
          <a:xfrm>
            <a:off x="10463360" y="3468184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6" name="Circle: Hollow 95">
            <a:extLst>
              <a:ext uri="{FF2B5EF4-FFF2-40B4-BE49-F238E27FC236}">
                <a16:creationId xmlns:a16="http://schemas.microsoft.com/office/drawing/2014/main" id="{B57365E3-F3BE-4029-BBC4-8E4C9233BB20}"/>
              </a:ext>
            </a:extLst>
          </p:cNvPr>
          <p:cNvSpPr/>
          <p:nvPr/>
        </p:nvSpPr>
        <p:spPr>
          <a:xfrm>
            <a:off x="10300280" y="3312287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A5D70C8-2933-4CF8-B598-7E79F5609B7D}"/>
              </a:ext>
            </a:extLst>
          </p:cNvPr>
          <p:cNvCxnSpPr>
            <a:cxnSpLocks/>
          </p:cNvCxnSpPr>
          <p:nvPr/>
        </p:nvCxnSpPr>
        <p:spPr>
          <a:xfrm>
            <a:off x="10728162" y="3670667"/>
            <a:ext cx="0" cy="125483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A64BB1A-B66F-448D-A703-559F242ECBFD}"/>
              </a:ext>
            </a:extLst>
          </p:cNvPr>
          <p:cNvCxnSpPr>
            <a:cxnSpLocks/>
          </p:cNvCxnSpPr>
          <p:nvPr/>
        </p:nvCxnSpPr>
        <p:spPr>
          <a:xfrm>
            <a:off x="10709933" y="3679365"/>
            <a:ext cx="1022036" cy="137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itle 4">
            <a:extLst>
              <a:ext uri="{FF2B5EF4-FFF2-40B4-BE49-F238E27FC236}">
                <a16:creationId xmlns:a16="http://schemas.microsoft.com/office/drawing/2014/main" id="{6B66BCD9-714C-49D5-89C1-5867D2473244}"/>
              </a:ext>
            </a:extLst>
          </p:cNvPr>
          <p:cNvSpPr txBox="1">
            <a:spLocks/>
          </p:cNvSpPr>
          <p:nvPr/>
        </p:nvSpPr>
        <p:spPr>
          <a:xfrm>
            <a:off x="3161209" y="4094345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2006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5" name="Title 4">
            <a:extLst>
              <a:ext uri="{FF2B5EF4-FFF2-40B4-BE49-F238E27FC236}">
                <a16:creationId xmlns:a16="http://schemas.microsoft.com/office/drawing/2014/main" id="{8C310E00-6A73-4F33-B1E3-C6D282024A8C}"/>
              </a:ext>
            </a:extLst>
          </p:cNvPr>
          <p:cNvSpPr txBox="1">
            <a:spLocks/>
          </p:cNvSpPr>
          <p:nvPr/>
        </p:nvSpPr>
        <p:spPr>
          <a:xfrm>
            <a:off x="10184691" y="2849017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2015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6" name="Title 4">
            <a:extLst>
              <a:ext uri="{FF2B5EF4-FFF2-40B4-BE49-F238E27FC236}">
                <a16:creationId xmlns:a16="http://schemas.microsoft.com/office/drawing/2014/main" id="{629ACFC1-3493-4607-974B-5DF7ED276C1B}"/>
              </a:ext>
            </a:extLst>
          </p:cNvPr>
          <p:cNvSpPr txBox="1">
            <a:spLocks/>
          </p:cNvSpPr>
          <p:nvPr/>
        </p:nvSpPr>
        <p:spPr>
          <a:xfrm>
            <a:off x="7855137" y="4007261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2012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9" name="Title 4">
            <a:extLst>
              <a:ext uri="{FF2B5EF4-FFF2-40B4-BE49-F238E27FC236}">
                <a16:creationId xmlns:a16="http://schemas.microsoft.com/office/drawing/2014/main" id="{0D4144AC-018A-457A-9598-C20045FED4D2}"/>
              </a:ext>
            </a:extLst>
          </p:cNvPr>
          <p:cNvSpPr txBox="1">
            <a:spLocks/>
          </p:cNvSpPr>
          <p:nvPr/>
        </p:nvSpPr>
        <p:spPr>
          <a:xfrm>
            <a:off x="5543004" y="2805474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2009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0" name="Content Placeholder 6">
            <a:extLst>
              <a:ext uri="{FF2B5EF4-FFF2-40B4-BE49-F238E27FC236}">
                <a16:creationId xmlns:a16="http://schemas.microsoft.com/office/drawing/2014/main" id="{34AA5236-8531-496F-8786-93233770D0F0}"/>
              </a:ext>
            </a:extLst>
          </p:cNvPr>
          <p:cNvSpPr txBox="1">
            <a:spLocks/>
          </p:cNvSpPr>
          <p:nvPr/>
        </p:nvSpPr>
        <p:spPr>
          <a:xfrm>
            <a:off x="1462253" y="416208"/>
            <a:ext cx="3994992" cy="2322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Web Services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Music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Kindle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Fresh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Audible</a:t>
            </a:r>
          </a:p>
        </p:txBody>
      </p:sp>
      <p:sp>
        <p:nvSpPr>
          <p:cNvPr id="111" name="Content Placeholder 6">
            <a:extLst>
              <a:ext uri="{FF2B5EF4-FFF2-40B4-BE49-F238E27FC236}">
                <a16:creationId xmlns:a16="http://schemas.microsoft.com/office/drawing/2014/main" id="{F67B90FD-1B8B-4CD5-944A-54BDB2C2CC06}"/>
              </a:ext>
            </a:extLst>
          </p:cNvPr>
          <p:cNvSpPr txBox="1">
            <a:spLocks/>
          </p:cNvSpPr>
          <p:nvPr/>
        </p:nvSpPr>
        <p:spPr>
          <a:xfrm>
            <a:off x="4294492" y="4826006"/>
            <a:ext cx="3994992" cy="2140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AppStore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Instant Video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Zappos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Kindle e-Books outsell hardcover books</a:t>
            </a:r>
          </a:p>
        </p:txBody>
      </p:sp>
      <p:sp>
        <p:nvSpPr>
          <p:cNvPr id="112" name="Content Placeholder 6">
            <a:extLst>
              <a:ext uri="{FF2B5EF4-FFF2-40B4-BE49-F238E27FC236}">
                <a16:creationId xmlns:a16="http://schemas.microsoft.com/office/drawing/2014/main" id="{AC820EA5-1E2B-4DF4-9563-ED85DF41C467}"/>
              </a:ext>
            </a:extLst>
          </p:cNvPr>
          <p:cNvSpPr txBox="1">
            <a:spLocks/>
          </p:cNvSpPr>
          <p:nvPr/>
        </p:nvSpPr>
        <p:spPr>
          <a:xfrm>
            <a:off x="6863527" y="351604"/>
            <a:ext cx="3994992" cy="2247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Launches in India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Kindle Fire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Twitch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GoodReads</a:t>
            </a:r>
          </a:p>
        </p:txBody>
      </p:sp>
      <p:sp>
        <p:nvSpPr>
          <p:cNvPr id="113" name="Content Placeholder 6">
            <a:extLst>
              <a:ext uri="{FF2B5EF4-FFF2-40B4-BE49-F238E27FC236}">
                <a16:creationId xmlns:a16="http://schemas.microsoft.com/office/drawing/2014/main" id="{7706801F-595E-4BB3-9E4C-4D848D422437}"/>
              </a:ext>
            </a:extLst>
          </p:cNvPr>
          <p:cNvSpPr txBox="1">
            <a:spLocks/>
          </p:cNvSpPr>
          <p:nvPr/>
        </p:nvSpPr>
        <p:spPr>
          <a:xfrm>
            <a:off x="8754845" y="4857726"/>
            <a:ext cx="3408663" cy="2117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Search For 2</a:t>
            </a:r>
            <a:r>
              <a:rPr lang="en-US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nd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HQ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Prime Air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Whole Foods</a:t>
            </a:r>
          </a:p>
        </p:txBody>
      </p:sp>
      <p:pic>
        <p:nvPicPr>
          <p:cNvPr id="3" name="Online Media 2" title="The First Amazon Supermarket In The World - Amazon Fresh ( @melgracee ) (TikTok videos)">
            <a:hlinkClick r:id="" action="ppaction://media"/>
            <a:extLst>
              <a:ext uri="{FF2B5EF4-FFF2-40B4-BE49-F238E27FC236}">
                <a16:creationId xmlns:a16="http://schemas.microsoft.com/office/drawing/2014/main" id="{F1D74803-359D-4EE7-B69C-3C0FE7964F8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178145" y="31259"/>
            <a:ext cx="6096116" cy="4440529"/>
          </a:xfrm>
          <a:prstGeom prst="rect">
            <a:avLst/>
          </a:prstGeom>
        </p:spPr>
      </p:pic>
      <p:pic>
        <p:nvPicPr>
          <p:cNvPr id="2052" name="Picture 4" descr="Amazon Fire 7 tablet review: still a lot of tablet for just £50 | Amazon |  The Guardian">
            <a:extLst>
              <a:ext uri="{FF2B5EF4-FFF2-40B4-BE49-F238E27FC236}">
                <a16:creationId xmlns:a16="http://schemas.microsoft.com/office/drawing/2014/main" id="{339EAFDE-7B1D-4A62-9CD9-3BF5153CA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253" y="4277366"/>
            <a:ext cx="3747720" cy="242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4041D3-EC19-4DA9-9DEB-5503E960DF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4" b="15959"/>
          <a:stretch/>
        </p:blipFill>
        <p:spPr>
          <a:xfrm>
            <a:off x="1535477" y="905227"/>
            <a:ext cx="3467584" cy="36770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AC6D4A-4E5C-41AA-99D3-9C8357F760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795" y="4072777"/>
            <a:ext cx="5749951" cy="2829320"/>
          </a:xfrm>
          <a:prstGeom prst="rect">
            <a:avLst/>
          </a:prstGeom>
        </p:spPr>
      </p:pic>
      <p:pic>
        <p:nvPicPr>
          <p:cNvPr id="29" name="Online Media 28" title="Explore Prime Air by drone">
            <a:hlinkClick r:id="" action="ppaction://media"/>
            <a:extLst>
              <a:ext uri="{FF2B5EF4-FFF2-40B4-BE49-F238E27FC236}">
                <a16:creationId xmlns:a16="http://schemas.microsoft.com/office/drawing/2014/main" id="{CF5D55BA-6EA2-4279-8C04-D15F09876C70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8"/>
          <a:stretch>
            <a:fillRect/>
          </a:stretch>
        </p:blipFill>
        <p:spPr>
          <a:xfrm>
            <a:off x="2217195" y="1083358"/>
            <a:ext cx="5562470" cy="5024376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8508EB8D-5DBB-473D-9DBD-07B665FF01AB}"/>
              </a:ext>
            </a:extLst>
          </p:cNvPr>
          <p:cNvSpPr/>
          <p:nvPr/>
        </p:nvSpPr>
        <p:spPr>
          <a:xfrm>
            <a:off x="1553927" y="111801"/>
            <a:ext cx="3884021" cy="779267"/>
          </a:xfrm>
          <a:prstGeom prst="rect">
            <a:avLst/>
          </a:prstGeom>
          <a:solidFill>
            <a:srgbClr val="F29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TimeLine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72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0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500"/>
                            </p:stCondLst>
                            <p:childTnLst>
                              <p:par>
                                <p:cTn id="1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0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3500"/>
                            </p:stCondLst>
                            <p:childTnLst>
                              <p:par>
                                <p:cTn id="1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1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"/>
                  </p:tgtEl>
                </p:cond>
              </p:nextCondLst>
            </p:seq>
            <p:seq concurrent="1" nextAc="seek">
              <p:cTn id="159" restart="whenNotActive" fill="hold" evtFilter="cancelBubble" nodeType="interactiveSeq">
                <p:stCondLst>
                  <p:cond evt="onClick" delay="0">
                    <p:tgtEl>
                      <p:spTgt spid="1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0" fill="hold">
                      <p:stCondLst>
                        <p:cond delay="0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2"/>
                  </p:tgtEl>
                </p:cond>
              </p:nextCondLst>
            </p:seq>
            <p:video>
              <p:cMediaNode vol="80000">
                <p:cTn id="182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183" restart="whenNotActive" fill="hold" evtFilter="cancelBubble" nodeType="interactiveSeq">
                <p:stCondLst>
                  <p:cond evt="onClick" delay="0">
                    <p:tgtEl>
                      <p:spTgt spid="1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" fill="hold">
                      <p:stCondLst>
                        <p:cond delay="0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9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3"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84" grpId="0" animBg="1"/>
      <p:bldP spid="85" grpId="0" animBg="1"/>
      <p:bldP spid="86" grpId="0" animBg="1"/>
      <p:bldP spid="89" grpId="0" animBg="1"/>
      <p:bldP spid="90" grpId="0" animBg="1"/>
      <p:bldP spid="91" grpId="0" animBg="1"/>
      <p:bldP spid="94" grpId="0" animBg="1"/>
      <p:bldP spid="95" grpId="0" animBg="1"/>
      <p:bldP spid="96" grpId="0" animBg="1"/>
      <p:bldP spid="104" grpId="0"/>
      <p:bldP spid="105" grpId="0"/>
      <p:bldP spid="106" grpId="0"/>
      <p:bldP spid="109" grpId="0"/>
      <p:bldP spid="110" grpId="0"/>
      <p:bldP spid="111" grpId="0"/>
      <p:bldP spid="112" grpId="0"/>
      <p:bldP spid="1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380227" y="0"/>
            <a:ext cx="11351747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9964351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109622-FA65-4777-9EAF-6EFF08F73784}"/>
              </a:ext>
            </a:extLst>
          </p:cNvPr>
          <p:cNvCxnSpPr>
            <a:cxnSpLocks/>
            <a:endCxn id="64" idx="2"/>
          </p:cNvCxnSpPr>
          <p:nvPr/>
        </p:nvCxnSpPr>
        <p:spPr>
          <a:xfrm>
            <a:off x="1387391" y="3657600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E02776F2-B37C-4980-9400-4B265EECA226}"/>
              </a:ext>
            </a:extLst>
          </p:cNvPr>
          <p:cNvSpPr/>
          <p:nvPr/>
        </p:nvSpPr>
        <p:spPr>
          <a:xfrm>
            <a:off x="3621682" y="3569425"/>
            <a:ext cx="192677" cy="195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Circle: Hollow 64">
            <a:extLst>
              <a:ext uri="{FF2B5EF4-FFF2-40B4-BE49-F238E27FC236}">
                <a16:creationId xmlns:a16="http://schemas.microsoft.com/office/drawing/2014/main" id="{74A33191-53DF-48B9-BC3A-549CDF3853A4}"/>
              </a:ext>
            </a:extLst>
          </p:cNvPr>
          <p:cNvSpPr/>
          <p:nvPr/>
        </p:nvSpPr>
        <p:spPr>
          <a:xfrm>
            <a:off x="3461657" y="3442063"/>
            <a:ext cx="520137" cy="426952"/>
          </a:xfrm>
          <a:prstGeom prst="donut">
            <a:avLst>
              <a:gd name="adj" fmla="val 5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Circle: Hollow 65">
            <a:extLst>
              <a:ext uri="{FF2B5EF4-FFF2-40B4-BE49-F238E27FC236}">
                <a16:creationId xmlns:a16="http://schemas.microsoft.com/office/drawing/2014/main" id="{B7C8422D-B8A2-4346-A023-FD64C3A30257}"/>
              </a:ext>
            </a:extLst>
          </p:cNvPr>
          <p:cNvSpPr/>
          <p:nvPr/>
        </p:nvSpPr>
        <p:spPr>
          <a:xfrm>
            <a:off x="3298577" y="3286166"/>
            <a:ext cx="856095" cy="733635"/>
          </a:xfrm>
          <a:prstGeom prst="donut">
            <a:avLst>
              <a:gd name="adj" fmla="val 558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71E3335-730D-4649-AA19-B7C9296A2484}"/>
              </a:ext>
            </a:extLst>
          </p:cNvPr>
          <p:cNvCxnSpPr>
            <a:cxnSpLocks/>
          </p:cNvCxnSpPr>
          <p:nvPr/>
        </p:nvCxnSpPr>
        <p:spPr>
          <a:xfrm>
            <a:off x="3721292" y="2327540"/>
            <a:ext cx="5167" cy="133087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B8ECF49B-1341-4883-B50F-86A14591E82F}"/>
              </a:ext>
            </a:extLst>
          </p:cNvPr>
          <p:cNvCxnSpPr>
            <a:cxnSpLocks/>
          </p:cNvCxnSpPr>
          <p:nvPr/>
        </p:nvCxnSpPr>
        <p:spPr>
          <a:xfrm>
            <a:off x="3721292" y="3666307"/>
            <a:ext cx="2234291" cy="9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itle 4">
            <a:extLst>
              <a:ext uri="{FF2B5EF4-FFF2-40B4-BE49-F238E27FC236}">
                <a16:creationId xmlns:a16="http://schemas.microsoft.com/office/drawing/2014/main" id="{6B66BCD9-714C-49D5-89C1-5867D2473244}"/>
              </a:ext>
            </a:extLst>
          </p:cNvPr>
          <p:cNvSpPr txBox="1">
            <a:spLocks/>
          </p:cNvSpPr>
          <p:nvPr/>
        </p:nvSpPr>
        <p:spPr>
          <a:xfrm>
            <a:off x="3161209" y="4094345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9" name="Title 4">
            <a:extLst>
              <a:ext uri="{FF2B5EF4-FFF2-40B4-BE49-F238E27FC236}">
                <a16:creationId xmlns:a16="http://schemas.microsoft.com/office/drawing/2014/main" id="{0D4144AC-018A-457A-9598-C20045FED4D2}"/>
              </a:ext>
            </a:extLst>
          </p:cNvPr>
          <p:cNvSpPr txBox="1">
            <a:spLocks/>
          </p:cNvSpPr>
          <p:nvPr/>
        </p:nvSpPr>
        <p:spPr>
          <a:xfrm>
            <a:off x="5543004" y="2805474"/>
            <a:ext cx="1167010" cy="5746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2021</a:t>
            </a:r>
            <a:endParaRPr lang="en-IN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C7A10D0B-2880-4CFD-873F-EA1BB33072B4}"/>
              </a:ext>
            </a:extLst>
          </p:cNvPr>
          <p:cNvSpPr/>
          <p:nvPr/>
        </p:nvSpPr>
        <p:spPr>
          <a:xfrm>
            <a:off x="5977351" y="3434439"/>
            <a:ext cx="532990" cy="389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Content Placeholder 6">
            <a:extLst>
              <a:ext uri="{FF2B5EF4-FFF2-40B4-BE49-F238E27FC236}">
                <a16:creationId xmlns:a16="http://schemas.microsoft.com/office/drawing/2014/main" id="{0202EEF2-97E6-4D31-998E-F49C72C67A84}"/>
              </a:ext>
            </a:extLst>
          </p:cNvPr>
          <p:cNvSpPr txBox="1">
            <a:spLocks/>
          </p:cNvSpPr>
          <p:nvPr/>
        </p:nvSpPr>
        <p:spPr>
          <a:xfrm>
            <a:off x="1583955" y="978952"/>
            <a:ext cx="3408663" cy="21171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25</a:t>
            </a:r>
            <a:r>
              <a:rPr lang="en-US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year Anniversary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Care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HQ For NY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Amazon Go</a:t>
            </a:r>
          </a:p>
        </p:txBody>
      </p:sp>
      <p:pic>
        <p:nvPicPr>
          <p:cNvPr id="4" name="Online Media 3" title="Introducing Amazon Go and the world’s most advanced shopping technology">
            <a:hlinkClick r:id="" action="ppaction://media"/>
            <a:extLst>
              <a:ext uri="{FF2B5EF4-FFF2-40B4-BE49-F238E27FC236}">
                <a16:creationId xmlns:a16="http://schemas.microsoft.com/office/drawing/2014/main" id="{F07DA065-7ED6-405C-9FF9-36818B29049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202076" y="57223"/>
            <a:ext cx="4615758" cy="5057045"/>
          </a:xfrm>
          <a:prstGeom prst="rect">
            <a:avLst/>
          </a:prstGeom>
        </p:spPr>
      </p:pic>
      <p:pic>
        <p:nvPicPr>
          <p:cNvPr id="6" name="Online Media 5" title="Amazon Blimp">
            <a:hlinkClick r:id="" action="ppaction://media"/>
            <a:extLst>
              <a:ext uri="{FF2B5EF4-FFF2-40B4-BE49-F238E27FC236}">
                <a16:creationId xmlns:a16="http://schemas.microsoft.com/office/drawing/2014/main" id="{7253AAA8-E590-4C24-8FE8-AE312C2A8EB5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6202074" y="3561640"/>
            <a:ext cx="4615761" cy="322412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CBF403A7-B7C1-4605-AF16-72B724D11435}"/>
              </a:ext>
            </a:extLst>
          </p:cNvPr>
          <p:cNvSpPr/>
          <p:nvPr/>
        </p:nvSpPr>
        <p:spPr>
          <a:xfrm>
            <a:off x="1658983" y="125961"/>
            <a:ext cx="3884021" cy="779267"/>
          </a:xfrm>
          <a:prstGeom prst="rect">
            <a:avLst/>
          </a:prstGeom>
          <a:solidFill>
            <a:srgbClr val="F29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TimeLine</a:t>
            </a:r>
            <a:endParaRPr lang="en-IN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25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63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video>
              <p:cMediaNode vol="80000">
                <p:cTn id="6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1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"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104" grpId="0"/>
      <p:bldP spid="109" grpId="0"/>
      <p:bldP spid="2" grpId="0" animBg="1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840259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-9495322" y="0"/>
            <a:ext cx="11351742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9964351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325C4AD4-9029-4FF6-B0DC-3039FC6C199D}"/>
              </a:ext>
            </a:extLst>
          </p:cNvPr>
          <p:cNvSpPr txBox="1">
            <a:spLocks/>
          </p:cNvSpPr>
          <p:nvPr/>
        </p:nvSpPr>
        <p:spPr>
          <a:xfrm>
            <a:off x="2546230" y="1924002"/>
            <a:ext cx="7418567" cy="2175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Branches Do They Take.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No. Of students They Take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On-Campus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Off-Campus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103B350-7C49-4A05-8C54-BBD0AC64C57F}"/>
              </a:ext>
            </a:extLst>
          </p:cNvPr>
          <p:cNvSpPr/>
          <p:nvPr/>
        </p:nvSpPr>
        <p:spPr>
          <a:xfrm>
            <a:off x="2546230" y="274320"/>
            <a:ext cx="3710879" cy="630908"/>
          </a:xfrm>
          <a:prstGeom prst="roundRect">
            <a:avLst/>
          </a:prstGeom>
          <a:solidFill>
            <a:srgbClr val="AF47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AE6E3F-5698-4EAC-8173-62FE57149466}"/>
              </a:ext>
            </a:extLst>
          </p:cNvPr>
          <p:cNvSpPr txBox="1"/>
          <p:nvPr/>
        </p:nvSpPr>
        <p:spPr>
          <a:xfrm>
            <a:off x="2980688" y="324662"/>
            <a:ext cx="2393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Placements</a:t>
            </a:r>
            <a:endParaRPr lang="en-IN" sz="32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75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5D39D6-6DD8-427B-85AB-E195760FCAA8}"/>
              </a:ext>
            </a:extLst>
          </p:cNvPr>
          <p:cNvGrpSpPr/>
          <p:nvPr/>
        </p:nvGrpSpPr>
        <p:grpSpPr>
          <a:xfrm>
            <a:off x="-9035292" y="0"/>
            <a:ext cx="11351746" cy="6858000"/>
            <a:chOff x="0" y="0"/>
            <a:chExt cx="10824523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307873-0BF7-4103-9B2D-81B5D355EE9E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412962-CB4F-4232-AE12-DF9EB217BA65}"/>
                </a:ext>
              </a:extLst>
            </p:cNvPr>
            <p:cNvSpPr/>
            <p:nvPr/>
          </p:nvSpPr>
          <p:spPr>
            <a:xfrm>
              <a:off x="9947188" y="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AF47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0057DE-1CE8-435E-8BB4-3BB2959FCCFB}"/>
                </a:ext>
              </a:extLst>
            </p:cNvPr>
            <p:cNvSpPr txBox="1"/>
            <p:nvPr/>
          </p:nvSpPr>
          <p:spPr>
            <a:xfrm rot="16200000">
              <a:off x="9934136" y="664170"/>
              <a:ext cx="1428596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Placements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569773-F97E-4EF6-B9FD-5DB4CF97111A}"/>
              </a:ext>
            </a:extLst>
          </p:cNvPr>
          <p:cNvGrpSpPr/>
          <p:nvPr/>
        </p:nvGrpSpPr>
        <p:grpSpPr>
          <a:xfrm>
            <a:off x="-9495322" y="0"/>
            <a:ext cx="11351742" cy="6858000"/>
            <a:chOff x="0" y="0"/>
            <a:chExt cx="10824519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82DA2-E16A-4DFD-ABCD-C9F6ED2EC846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A70FA4-9B1C-4025-865B-43E0AF00C4D9}"/>
                </a:ext>
              </a:extLst>
            </p:cNvPr>
            <p:cNvSpPr/>
            <p:nvPr/>
          </p:nvSpPr>
          <p:spPr>
            <a:xfrm>
              <a:off x="9947189" y="905228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29E5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862E70-5DEA-475F-A506-553B403E6720}"/>
                </a:ext>
              </a:extLst>
            </p:cNvPr>
            <p:cNvSpPr txBox="1"/>
            <p:nvPr/>
          </p:nvSpPr>
          <p:spPr>
            <a:xfrm rot="16200000">
              <a:off x="10057805" y="1569398"/>
              <a:ext cx="116410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TimeLine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C5E22B9-3DBE-43D2-BCE9-F8F948154D5C}"/>
              </a:ext>
            </a:extLst>
          </p:cNvPr>
          <p:cNvGrpSpPr/>
          <p:nvPr/>
        </p:nvGrpSpPr>
        <p:grpSpPr>
          <a:xfrm>
            <a:off x="-9964351" y="0"/>
            <a:ext cx="11351742" cy="6858000"/>
            <a:chOff x="0" y="0"/>
            <a:chExt cx="10824519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B3B4A7-ED41-4C1C-A176-92801791DA4C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8C5580-A576-4C23-A2CF-F43E78289EDA}"/>
                </a:ext>
              </a:extLst>
            </p:cNvPr>
            <p:cNvSpPr/>
            <p:nvPr/>
          </p:nvSpPr>
          <p:spPr>
            <a:xfrm>
              <a:off x="9947189" y="1800325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BCD27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AFBA5E-2BFD-4B7A-B864-D0B6F4E21604}"/>
                </a:ext>
              </a:extLst>
            </p:cNvPr>
            <p:cNvSpPr txBox="1"/>
            <p:nvPr/>
          </p:nvSpPr>
          <p:spPr>
            <a:xfrm rot="16200000">
              <a:off x="9965538" y="2464495"/>
              <a:ext cx="1348639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Employees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540194E-53B4-45B8-977A-FC9C3C65F5E8}"/>
              </a:ext>
            </a:extLst>
          </p:cNvPr>
          <p:cNvGrpSpPr/>
          <p:nvPr/>
        </p:nvGrpSpPr>
        <p:grpSpPr>
          <a:xfrm>
            <a:off x="-10422233" y="-18846"/>
            <a:ext cx="11351742" cy="6858000"/>
            <a:chOff x="0" y="0"/>
            <a:chExt cx="10824519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CE155E4-FE4A-4251-8FE0-8E7C6E0B951A}"/>
                </a:ext>
              </a:extLst>
            </p:cNvPr>
            <p:cNvSpPr/>
            <p:nvPr/>
          </p:nvSpPr>
          <p:spPr>
            <a:xfrm>
              <a:off x="0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5724FA-416F-4AFE-A29C-884E0361FD6F}"/>
                </a:ext>
              </a:extLst>
            </p:cNvPr>
            <p:cNvSpPr/>
            <p:nvPr/>
          </p:nvSpPr>
          <p:spPr>
            <a:xfrm>
              <a:off x="9938613" y="2668280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FBCE6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3D19E8-3745-4041-A7C5-37208AF321E5}"/>
                </a:ext>
              </a:extLst>
            </p:cNvPr>
            <p:cNvSpPr txBox="1"/>
            <p:nvPr/>
          </p:nvSpPr>
          <p:spPr>
            <a:xfrm rot="16200000">
              <a:off x="10153425" y="3332450"/>
              <a:ext cx="955711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History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81A6309-4543-4586-88E8-05C6C2AAEB09}"/>
              </a:ext>
            </a:extLst>
          </p:cNvPr>
          <p:cNvGrpSpPr/>
          <p:nvPr/>
        </p:nvGrpSpPr>
        <p:grpSpPr>
          <a:xfrm>
            <a:off x="-10882720" y="0"/>
            <a:ext cx="11351742" cy="6858000"/>
            <a:chOff x="-52182" y="0"/>
            <a:chExt cx="10824519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89D8BD-64C4-4466-8230-C75B84C54D66}"/>
                </a:ext>
              </a:extLst>
            </p:cNvPr>
            <p:cNvSpPr/>
            <p:nvPr/>
          </p:nvSpPr>
          <p:spPr>
            <a:xfrm>
              <a:off x="-52182" y="0"/>
              <a:ext cx="10824519" cy="6858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215900" dist="38100" sx="101000" sy="101000" algn="ctr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452F66-0CB0-4278-B9AC-6E863E696B00}"/>
                </a:ext>
              </a:extLst>
            </p:cNvPr>
            <p:cNvSpPr/>
            <p:nvPr/>
          </p:nvSpPr>
          <p:spPr>
            <a:xfrm>
              <a:off x="9895006" y="3406509"/>
              <a:ext cx="877330" cy="1680518"/>
            </a:xfrm>
            <a:custGeom>
              <a:avLst/>
              <a:gdLst>
                <a:gd name="connsiteX0" fmla="*/ 877330 w 877330"/>
                <a:gd name="connsiteY0" fmla="*/ 0 h 1680518"/>
                <a:gd name="connsiteX1" fmla="*/ 877330 w 877330"/>
                <a:gd name="connsiteY1" fmla="*/ 1680518 h 1680518"/>
                <a:gd name="connsiteX2" fmla="*/ 0 w 877330"/>
                <a:gd name="connsiteY2" fmla="*/ 840259 h 1680518"/>
                <a:gd name="connsiteX3" fmla="*/ 877330 w 877330"/>
                <a:gd name="connsiteY3" fmla="*/ 0 h 168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7330" h="1680518">
                  <a:moveTo>
                    <a:pt x="877330" y="0"/>
                  </a:moveTo>
                  <a:lnTo>
                    <a:pt x="877330" y="1680518"/>
                  </a:lnTo>
                  <a:cubicBezTo>
                    <a:pt x="392794" y="1680518"/>
                    <a:pt x="0" y="1304321"/>
                    <a:pt x="0" y="840259"/>
                  </a:cubicBezTo>
                  <a:cubicBezTo>
                    <a:pt x="0" y="376197"/>
                    <a:pt x="392794" y="0"/>
                    <a:pt x="877330" y="0"/>
                  </a:cubicBezTo>
                  <a:close/>
                </a:path>
              </a:pathLst>
            </a:custGeom>
            <a:solidFill>
              <a:srgbClr val="1A64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49E9816-55BB-4B0D-881E-1A3121AE2A6A}"/>
                </a:ext>
              </a:extLst>
            </p:cNvPr>
            <p:cNvSpPr txBox="1"/>
            <p:nvPr/>
          </p:nvSpPr>
          <p:spPr>
            <a:xfrm rot="16200000">
              <a:off x="10170730" y="4070679"/>
              <a:ext cx="833883" cy="3521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About</a:t>
              </a:r>
              <a:endParaRPr lang="en-IN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321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ipe/>
      </p:transition>
    </mc:Choice>
    <mc:Fallback xmlns="">
      <p:transition spd="slow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2A0A138-DC8B-4B55-BB6A-6F413FF9992B}">
  <we:reference id="wa104374368" version="1.0.0.0" store="en-US" storeType="OMEX"/>
  <we:alternateReferences>
    <we:reference id="WA104374368" version="1.0.0.0" store="WA104374368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178</Words>
  <Application>Microsoft Office PowerPoint</Application>
  <PresentationFormat>Widescreen</PresentationFormat>
  <Paragraphs>101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Uday Kiran Padhy</dc:creator>
  <cp:lastModifiedBy>Uday Kiran Padhy</cp:lastModifiedBy>
  <cp:revision>41</cp:revision>
  <dcterms:created xsi:type="dcterms:W3CDTF">2021-07-06T13:43:39Z</dcterms:created>
  <dcterms:modified xsi:type="dcterms:W3CDTF">2021-07-07T05:13:55Z</dcterms:modified>
</cp:coreProperties>
</file>

<file path=docProps/thumbnail.jpeg>
</file>